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50819-C775-0B38-A022-72478B4638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D2095B-3EDE-3422-F591-606AAA03C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1549EC-7684-5A9E-6E7A-BF58160C4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855A4-5AF6-4DB8-AD5E-8A554DE9DBAB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DE4D8-EC4D-76CB-6D1F-CFBA44815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8A02D5-5E42-7C37-FD7E-8BDA3CA26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4005F-A894-4016-9B6D-E19EFEE93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498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C22B8-8233-91AF-0CF7-6AFB747F9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AE9461-F550-3C98-5003-2E9A33C58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1DD126-8C63-0B47-8468-D97214F20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855A4-5AF6-4DB8-AD5E-8A554DE9DBAB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3807F1-CF78-EE9E-1DC1-45289B789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A8537A-142A-DA89-8FD4-26620ECE4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4005F-A894-4016-9B6D-E19EFEE93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7833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413F7F-8448-A5D1-E9CD-926059C1A3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6FCFD-CC59-6B0F-87C4-D31C4632F4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0AA17B-E9AF-0D0A-9C5C-486355AD5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855A4-5AF6-4DB8-AD5E-8A554DE9DBAB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A4925-1EF0-119A-C415-664812790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FC346-8186-9D83-1FE2-C3CC41508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4005F-A894-4016-9B6D-E19EFEE93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9863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950E7-086B-38B1-F7D7-9F0872FDD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94A207-E17A-D9EF-BD31-0CAA3B47DD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35619-FBBF-0309-68D9-E7AE5A599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855A4-5AF6-4DB8-AD5E-8A554DE9DBAB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B70AEF-2863-99F3-2A05-5366BA5BE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B85B19-C458-8792-86E1-B5FFA636C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4005F-A894-4016-9B6D-E19EFEE93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5611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52AB3-7AAF-C80B-2197-4E121AD93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B360E2-F66E-2A9A-74B3-B7DBECAEA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6715B4-6807-652E-D367-4C635EB94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855A4-5AF6-4DB8-AD5E-8A554DE9DBAB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9AD84-FF00-2490-7EEC-ED79216B3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A32FBA-BA2D-289E-E815-297254A79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4005F-A894-4016-9B6D-E19EFEE93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7804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81FFB-7DD0-8E31-646B-4761382A8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9C90F-9B7A-2794-0D1F-1D7ADC42B3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8042BD-CBF4-E383-B3AA-55AEC69C4B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69B87B-7B0C-0E80-66A1-83D0DEAFE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855A4-5AF6-4DB8-AD5E-8A554DE9DBAB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084E14-EEC9-EB17-D8AD-CF1B3452C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63BF0F-C8D4-6341-5EA8-FF3073A5B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4005F-A894-4016-9B6D-E19EFEE93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1521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9CB37-4F7E-023F-7304-00E09F627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D3B8FF-BEEF-9FC5-0F31-DB0674C2E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A11A56-28C9-84B4-C1E8-456EE97009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8DCB6F-3873-5B31-6BDD-A53A2CD0A9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124F09-AD86-12DF-0E32-E60B00EEF1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41F156-77DE-7F7D-2F99-CEE509270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855A4-5AF6-4DB8-AD5E-8A554DE9DBAB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70B26A-1878-7F1E-7A34-5B1E2BC9E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6A5E12-2751-D803-169E-0D83D82D3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4005F-A894-4016-9B6D-E19EFEE93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4529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DAD40-8B04-B957-D4BF-9943C6C84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1BE920-16BE-3C5E-F2C9-F653A70A8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855A4-5AF6-4DB8-AD5E-8A554DE9DBAB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BCBF86-34B9-6FDC-CE1F-EAFE8710C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B694BE-4F44-12DD-6C6D-42AA4FC56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4005F-A894-4016-9B6D-E19EFEE93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368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9FA27E-6440-219A-5049-AAC28BF6B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855A4-5AF6-4DB8-AD5E-8A554DE9DBAB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D5DA1E-B4EB-A169-A76F-0EE47DF6B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DEFA5C-3BD2-85B0-8C60-BD69E83AE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4005F-A894-4016-9B6D-E19EFEE93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4319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C4F66-A296-9644-42A5-A23A4AC86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56D07-E018-A568-4F9E-67F02D5832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7A73B4-034E-0529-92FD-C38AF59A3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EB00FB-4FC1-CCCF-B3A9-2E315ACBF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855A4-5AF6-4DB8-AD5E-8A554DE9DBAB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D5BF10-F64C-8782-FEF4-00456C5F4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A0AC50-3E2C-EC75-DA3E-323D617C7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4005F-A894-4016-9B6D-E19EFEE93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14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5C3C7-EE8A-FA34-298B-755E50800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F51AD9-844F-E845-2B9A-7B06E20E72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EFAF30-501A-F941-8E34-41A0556432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ECF342-653D-DE2A-6A27-EA98E3E5F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855A4-5AF6-4DB8-AD5E-8A554DE9DBAB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45E1AC-A23F-5896-7385-CD2C1D400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DA3625-9275-5C02-D472-87B51BA4E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4005F-A894-4016-9B6D-E19EFEE93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896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DF63E9-5A1F-DD88-6E30-518B1B946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72E981-DBD9-9FAA-134E-5ADA10316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0E4D52-0F98-F0C0-F2FD-EEBF08BBE2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0855A4-5AF6-4DB8-AD5E-8A554DE9DBAB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75169-02F0-D56A-1A7D-C5628FA1C0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0BDEB4-BC48-C76E-F7B8-74E068048C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44005F-A894-4016-9B6D-E19EFEE93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5917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zentacija_02">
            <a:extLst>
              <a:ext uri="{FF2B5EF4-FFF2-40B4-BE49-F238E27FC236}">
                <a16:creationId xmlns:a16="http://schemas.microsoft.com/office/drawing/2014/main" id="{814D4728-DB4F-9472-9785-6BE7D341C0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225"/>
            <a:ext cx="12192000" cy="554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067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zentacija_12">
            <a:extLst>
              <a:ext uri="{FF2B5EF4-FFF2-40B4-BE49-F238E27FC236}">
                <a16:creationId xmlns:a16="http://schemas.microsoft.com/office/drawing/2014/main" id="{F3452B95-201A-7672-0F99-E09BAEA5FE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225"/>
            <a:ext cx="12192000" cy="554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81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zentacija_13">
            <a:extLst>
              <a:ext uri="{FF2B5EF4-FFF2-40B4-BE49-F238E27FC236}">
                <a16:creationId xmlns:a16="http://schemas.microsoft.com/office/drawing/2014/main" id="{B053D26B-6634-F864-E757-E85CE91B2A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225"/>
            <a:ext cx="12192000" cy="554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907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zentacija_14">
            <a:extLst>
              <a:ext uri="{FF2B5EF4-FFF2-40B4-BE49-F238E27FC236}">
                <a16:creationId xmlns:a16="http://schemas.microsoft.com/office/drawing/2014/main" id="{05265C7D-CF5B-86AB-CF8A-F6EFA1D942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225"/>
            <a:ext cx="12192000" cy="554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6438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zentacija_15">
            <a:extLst>
              <a:ext uri="{FF2B5EF4-FFF2-40B4-BE49-F238E27FC236}">
                <a16:creationId xmlns:a16="http://schemas.microsoft.com/office/drawing/2014/main" id="{D11DCEE0-73AC-089D-4DB8-A04D01716A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225"/>
            <a:ext cx="12192000" cy="554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748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zentacija_16">
            <a:extLst>
              <a:ext uri="{FF2B5EF4-FFF2-40B4-BE49-F238E27FC236}">
                <a16:creationId xmlns:a16="http://schemas.microsoft.com/office/drawing/2014/main" id="{DF0DC789-110E-FF01-0CCC-A2FDC5A419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225"/>
            <a:ext cx="12192000" cy="554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0630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zentacija_17">
            <a:extLst>
              <a:ext uri="{FF2B5EF4-FFF2-40B4-BE49-F238E27FC236}">
                <a16:creationId xmlns:a16="http://schemas.microsoft.com/office/drawing/2014/main" id="{41D28A56-4529-5ED1-F8E1-F03268A7C3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225"/>
            <a:ext cx="12192000" cy="554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580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zentacija_18">
            <a:extLst>
              <a:ext uri="{FF2B5EF4-FFF2-40B4-BE49-F238E27FC236}">
                <a16:creationId xmlns:a16="http://schemas.microsoft.com/office/drawing/2014/main" id="{4772700F-6BDD-4153-FFB6-57CA6964A8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225"/>
            <a:ext cx="12192000" cy="554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7368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zentacija_19">
            <a:extLst>
              <a:ext uri="{FF2B5EF4-FFF2-40B4-BE49-F238E27FC236}">
                <a16:creationId xmlns:a16="http://schemas.microsoft.com/office/drawing/2014/main" id="{ED01DCD0-7572-2DDD-9E95-C172BC51C0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225"/>
            <a:ext cx="12192000" cy="554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5362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zentacija_20">
            <a:extLst>
              <a:ext uri="{FF2B5EF4-FFF2-40B4-BE49-F238E27FC236}">
                <a16:creationId xmlns:a16="http://schemas.microsoft.com/office/drawing/2014/main" id="{B1755738-415D-AAD1-025A-730FF342E5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225"/>
            <a:ext cx="12192000" cy="554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9693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zentacija_21">
            <a:extLst>
              <a:ext uri="{FF2B5EF4-FFF2-40B4-BE49-F238E27FC236}">
                <a16:creationId xmlns:a16="http://schemas.microsoft.com/office/drawing/2014/main" id="{0A8D8665-8F8B-1571-F01E-394FBCB3B2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225"/>
            <a:ext cx="12192000" cy="554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370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zentacija_04">
            <a:extLst>
              <a:ext uri="{FF2B5EF4-FFF2-40B4-BE49-F238E27FC236}">
                <a16:creationId xmlns:a16="http://schemas.microsoft.com/office/drawing/2014/main" id="{3AE139C1-A31F-CD6A-FA7C-E589070183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225"/>
            <a:ext cx="12192000" cy="554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3270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zentacija_22">
            <a:extLst>
              <a:ext uri="{FF2B5EF4-FFF2-40B4-BE49-F238E27FC236}">
                <a16:creationId xmlns:a16="http://schemas.microsoft.com/office/drawing/2014/main" id="{4793E272-8FF2-5A79-41D2-C9CAEFCCDE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225"/>
            <a:ext cx="12192000" cy="554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8051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zentacija_23">
            <a:extLst>
              <a:ext uri="{FF2B5EF4-FFF2-40B4-BE49-F238E27FC236}">
                <a16:creationId xmlns:a16="http://schemas.microsoft.com/office/drawing/2014/main" id="{89421EC8-33C8-CBC7-D881-42C97609B5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225"/>
            <a:ext cx="12192000" cy="554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677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zentacija_24">
            <a:extLst>
              <a:ext uri="{FF2B5EF4-FFF2-40B4-BE49-F238E27FC236}">
                <a16:creationId xmlns:a16="http://schemas.microsoft.com/office/drawing/2014/main" id="{B1BED92E-AB64-6236-046A-569A5E7AF9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225"/>
            <a:ext cx="12192000" cy="554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7696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zentacija_25">
            <a:extLst>
              <a:ext uri="{FF2B5EF4-FFF2-40B4-BE49-F238E27FC236}">
                <a16:creationId xmlns:a16="http://schemas.microsoft.com/office/drawing/2014/main" id="{3C9EB299-875D-2598-69EE-10FBB9697A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225"/>
            <a:ext cx="12192000" cy="554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4215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zentacija_26">
            <a:extLst>
              <a:ext uri="{FF2B5EF4-FFF2-40B4-BE49-F238E27FC236}">
                <a16:creationId xmlns:a16="http://schemas.microsoft.com/office/drawing/2014/main" id="{D6AD7186-88BD-A8DE-B406-09F669D3C9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225"/>
            <a:ext cx="12192000" cy="554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7306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zentacija_27">
            <a:extLst>
              <a:ext uri="{FF2B5EF4-FFF2-40B4-BE49-F238E27FC236}">
                <a16:creationId xmlns:a16="http://schemas.microsoft.com/office/drawing/2014/main" id="{2A826C2E-92C4-1B3E-EE97-119063E81F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225"/>
            <a:ext cx="12192000" cy="554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071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zentacija_28">
            <a:extLst>
              <a:ext uri="{FF2B5EF4-FFF2-40B4-BE49-F238E27FC236}">
                <a16:creationId xmlns:a16="http://schemas.microsoft.com/office/drawing/2014/main" id="{5B905883-4C6A-79E8-92AE-029E1C9DD4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225"/>
            <a:ext cx="12192000" cy="554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2258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zentacija_29">
            <a:extLst>
              <a:ext uri="{FF2B5EF4-FFF2-40B4-BE49-F238E27FC236}">
                <a16:creationId xmlns:a16="http://schemas.microsoft.com/office/drawing/2014/main" id="{74CE3CC0-7978-2810-B996-67BA799324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225"/>
            <a:ext cx="12192000" cy="554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9241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zentacija_30">
            <a:extLst>
              <a:ext uri="{FF2B5EF4-FFF2-40B4-BE49-F238E27FC236}">
                <a16:creationId xmlns:a16="http://schemas.microsoft.com/office/drawing/2014/main" id="{8C88A917-2904-F507-7D41-9D90130F4B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225"/>
            <a:ext cx="12192000" cy="554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0948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zentacija_31">
            <a:extLst>
              <a:ext uri="{FF2B5EF4-FFF2-40B4-BE49-F238E27FC236}">
                <a16:creationId xmlns:a16="http://schemas.microsoft.com/office/drawing/2014/main" id="{56FE3A7B-A95A-31E4-A3CF-D0B01DCC1D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225"/>
            <a:ext cx="12192000" cy="554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672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zentacija_05">
            <a:extLst>
              <a:ext uri="{FF2B5EF4-FFF2-40B4-BE49-F238E27FC236}">
                <a16:creationId xmlns:a16="http://schemas.microsoft.com/office/drawing/2014/main" id="{5FD15D96-8764-0FB6-051A-ACBCB48AF9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225"/>
            <a:ext cx="12192000" cy="554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2280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zentacija_32">
            <a:extLst>
              <a:ext uri="{FF2B5EF4-FFF2-40B4-BE49-F238E27FC236}">
                <a16:creationId xmlns:a16="http://schemas.microsoft.com/office/drawing/2014/main" id="{83AACD65-0769-6AB9-E283-1C9FD237C3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225"/>
            <a:ext cx="12192000" cy="554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1694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zentacija_33">
            <a:extLst>
              <a:ext uri="{FF2B5EF4-FFF2-40B4-BE49-F238E27FC236}">
                <a16:creationId xmlns:a16="http://schemas.microsoft.com/office/drawing/2014/main" id="{3B2F8813-9D89-528B-77CE-5615372783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225"/>
            <a:ext cx="12192000" cy="554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5616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zentacija_34">
            <a:extLst>
              <a:ext uri="{FF2B5EF4-FFF2-40B4-BE49-F238E27FC236}">
                <a16:creationId xmlns:a16="http://schemas.microsoft.com/office/drawing/2014/main" id="{BAC85AC4-2BDA-6236-13A9-E03D94ED3A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225"/>
            <a:ext cx="12192000" cy="554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7312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zentacija_35">
            <a:extLst>
              <a:ext uri="{FF2B5EF4-FFF2-40B4-BE49-F238E27FC236}">
                <a16:creationId xmlns:a16="http://schemas.microsoft.com/office/drawing/2014/main" id="{09E785B1-083F-97D9-0157-E5695FBDE2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225"/>
            <a:ext cx="12192000" cy="554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625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zentacija_06">
            <a:extLst>
              <a:ext uri="{FF2B5EF4-FFF2-40B4-BE49-F238E27FC236}">
                <a16:creationId xmlns:a16="http://schemas.microsoft.com/office/drawing/2014/main" id="{66AA957A-7732-C619-AE3D-47001E7D93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225"/>
            <a:ext cx="12192000" cy="554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584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zentacija_07">
            <a:extLst>
              <a:ext uri="{FF2B5EF4-FFF2-40B4-BE49-F238E27FC236}">
                <a16:creationId xmlns:a16="http://schemas.microsoft.com/office/drawing/2014/main" id="{BD4A5903-C1E5-09EA-873E-3269669748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225"/>
            <a:ext cx="12192000" cy="554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38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zentacija_08">
            <a:extLst>
              <a:ext uri="{FF2B5EF4-FFF2-40B4-BE49-F238E27FC236}">
                <a16:creationId xmlns:a16="http://schemas.microsoft.com/office/drawing/2014/main" id="{51CCB694-DE09-267D-8C1C-AFDDABE731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225"/>
            <a:ext cx="12192000" cy="554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898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zentacija_09">
            <a:extLst>
              <a:ext uri="{FF2B5EF4-FFF2-40B4-BE49-F238E27FC236}">
                <a16:creationId xmlns:a16="http://schemas.microsoft.com/office/drawing/2014/main" id="{E06A82CF-1CCC-21D3-6C66-BA1299E16B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225"/>
            <a:ext cx="12192000" cy="554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767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zentacija_10">
            <a:extLst>
              <a:ext uri="{FF2B5EF4-FFF2-40B4-BE49-F238E27FC236}">
                <a16:creationId xmlns:a16="http://schemas.microsoft.com/office/drawing/2014/main" id="{8AF13E03-984E-4BDE-61C2-4A3FA9C8B8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225"/>
            <a:ext cx="12192000" cy="554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9147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zentacija_11">
            <a:extLst>
              <a:ext uri="{FF2B5EF4-FFF2-40B4-BE49-F238E27FC236}">
                <a16:creationId xmlns:a16="http://schemas.microsoft.com/office/drawing/2014/main" id="{C567C009-A60B-2D5D-151C-61DE5984CE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225"/>
            <a:ext cx="12192000" cy="554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7845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Korisnik 61</dc:creator>
  <cp:lastModifiedBy>Korisnik 61</cp:lastModifiedBy>
  <cp:revision>1</cp:revision>
  <dcterms:created xsi:type="dcterms:W3CDTF">2026-03-09T10:09:26Z</dcterms:created>
  <dcterms:modified xsi:type="dcterms:W3CDTF">2026-03-09T10:10:00Z</dcterms:modified>
</cp:coreProperties>
</file>